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835FDF1-B69D-4D95-A37C-0EE5F297A0FE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BD53F38-C1BC-4C80-A548-0E55430F9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35FDF1-B69D-4D95-A37C-0EE5F297A0FE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D53F38-C1BC-4C80-A548-0E55430F93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35FDF1-B69D-4D95-A37C-0EE5F297A0FE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D53F38-C1BC-4C80-A548-0E55430F93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35FDF1-B69D-4D95-A37C-0EE5F297A0FE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D53F38-C1BC-4C80-A548-0E55430F93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35FDF1-B69D-4D95-A37C-0EE5F297A0FE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D53F38-C1BC-4C80-A548-0E55430F9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35FDF1-B69D-4D95-A37C-0EE5F297A0FE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D53F38-C1BC-4C80-A548-0E55430F93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35FDF1-B69D-4D95-A37C-0EE5F297A0FE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D53F38-C1BC-4C80-A548-0E55430F9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835FDF1-B69D-4D95-A37C-0EE5F297A0FE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D53F38-C1BC-4C80-A548-0E55430F9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835FDF1-B69D-4D95-A37C-0EE5F297A0FE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BD53F38-C1BC-4C80-A548-0E55430F939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35FDF1-B69D-4D95-A37C-0EE5F297A0FE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D53F38-C1BC-4C80-A548-0E55430F9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35FDF1-B69D-4D95-A37C-0EE5F297A0FE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D53F38-C1BC-4C80-A548-0E55430F9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835FDF1-B69D-4D95-A37C-0EE5F297A0FE}" type="datetimeFigureOut">
              <a:rPr lang="en-US" smtClean="0"/>
              <a:pPr/>
              <a:t>4/12/2010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BD53F38-C1BC-4C80-A548-0E55430F93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1908048"/>
            <a:ext cx="8077200" cy="1673352"/>
          </a:xfrm>
        </p:spPr>
        <p:txBody>
          <a:bodyPr/>
          <a:lstStyle/>
          <a:p>
            <a:r>
              <a:rPr lang="en-US" dirty="0" smtClean="0"/>
              <a:t>Bridge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33400" y="3581400"/>
            <a:ext cx="8077200" cy="1499616"/>
          </a:xfrm>
        </p:spPr>
        <p:txBody>
          <a:bodyPr/>
          <a:lstStyle/>
          <a:p>
            <a:r>
              <a:rPr lang="en-US" dirty="0" smtClean="0"/>
              <a:t>William Shiver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Pattern used to decouple an abstraction from its implementation so that the two can vary independently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What is a Bridge?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 Bridge?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Abstraction class- Defines the abstraction interface</a:t>
            </a:r>
          </a:p>
          <a:p>
            <a:endParaRPr lang="en-US" dirty="0" smtClean="0"/>
          </a:p>
          <a:p>
            <a:r>
              <a:rPr lang="en-US" dirty="0" smtClean="0"/>
              <a:t>Refined Abstraction Class-Expands the Abstraction Interface</a:t>
            </a:r>
          </a:p>
          <a:p>
            <a:endParaRPr lang="en-US" dirty="0" smtClean="0"/>
          </a:p>
          <a:p>
            <a:r>
              <a:rPr lang="en-US" dirty="0" err="1" smtClean="0"/>
              <a:t>Implementor</a:t>
            </a:r>
            <a:r>
              <a:rPr lang="en-US" dirty="0" smtClean="0"/>
              <a:t> -defines the interface for implementation classes</a:t>
            </a:r>
          </a:p>
          <a:p>
            <a:endParaRPr lang="en-US" dirty="0" smtClean="0"/>
          </a:p>
          <a:p>
            <a:r>
              <a:rPr lang="en-US" dirty="0" smtClean="0"/>
              <a:t>Concrete </a:t>
            </a:r>
            <a:r>
              <a:rPr lang="en-US" dirty="0" err="1" smtClean="0"/>
              <a:t>Implementor</a:t>
            </a:r>
            <a:r>
              <a:rPr lang="en-US" dirty="0" smtClean="0"/>
              <a:t> -class implements the </a:t>
            </a:r>
            <a:r>
              <a:rPr lang="en-US" dirty="0" err="1" smtClean="0"/>
              <a:t>Implementor</a:t>
            </a:r>
            <a:r>
              <a:rPr lang="en-US" dirty="0" smtClean="0"/>
              <a:t> interface and defines its concrete implementation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ridge diagra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0" y="1839119"/>
            <a:ext cx="7620000" cy="3810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a Bridge?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Implements run-time binding</a:t>
            </a:r>
          </a:p>
          <a:p>
            <a:r>
              <a:rPr lang="en-US" dirty="0" smtClean="0"/>
              <a:t>Allow multiple implementations to be shared with the same client</a:t>
            </a:r>
          </a:p>
          <a:p>
            <a:r>
              <a:rPr lang="en-US" dirty="0" smtClean="0"/>
              <a:t>Implementations can be changed with out changing the client</a:t>
            </a:r>
          </a:p>
          <a:p>
            <a:r>
              <a:rPr lang="en-US" dirty="0" smtClean="0"/>
              <a:t>Implementations and Abstractions can be changed separately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Double Indirection-when a pointer can reference another pointer, requiring two dereference operations to get to the original value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Switch.java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package </a:t>
            </a:r>
            <a:r>
              <a:rPr lang="en-US" dirty="0" err="1" smtClean="0"/>
              <a:t>structural.bridge</a:t>
            </a:r>
            <a:r>
              <a:rPr lang="en-US" dirty="0" smtClean="0"/>
              <a:t>;</a:t>
            </a:r>
            <a:br>
              <a:rPr lang="en-US" dirty="0" smtClean="0"/>
            </a:br>
            <a:r>
              <a:rPr lang="en-US" dirty="0" smtClean="0"/>
              <a:t>/**</a:t>
            </a:r>
            <a:br>
              <a:rPr lang="en-US" dirty="0" smtClean="0"/>
            </a:br>
            <a:r>
              <a:rPr lang="en-US" dirty="0" smtClean="0"/>
              <a:t>* Just two methods. on and off.</a:t>
            </a:r>
            <a:br>
              <a:rPr lang="en-US" dirty="0" smtClean="0"/>
            </a:br>
            <a:r>
              <a:rPr lang="en-US" dirty="0" smtClean="0"/>
              <a:t>*/</a:t>
            </a:r>
            <a:br>
              <a:rPr lang="en-US" dirty="0" smtClean="0"/>
            </a:br>
            <a:r>
              <a:rPr lang="en-US" dirty="0" smtClean="0"/>
              <a:t>public interface Switch 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// Two positions of switch.</a:t>
            </a:r>
          </a:p>
          <a:p>
            <a:pPr>
              <a:buNone/>
            </a:pPr>
            <a:r>
              <a:rPr lang="en-US" dirty="0" smtClean="0"/>
              <a:t>public void </a:t>
            </a:r>
            <a:r>
              <a:rPr lang="en-US" dirty="0" err="1" smtClean="0"/>
              <a:t>switchOn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public void </a:t>
            </a:r>
            <a:r>
              <a:rPr lang="en-US" dirty="0" err="1" smtClean="0"/>
              <a:t>switchOff</a:t>
            </a:r>
            <a:r>
              <a:rPr lang="en-US" dirty="0" smtClean="0"/>
              <a:t>();</a:t>
            </a:r>
          </a:p>
          <a:p>
            <a:pPr>
              <a:buNone/>
            </a:pPr>
            <a:r>
              <a:rPr lang="en-US" dirty="0" smtClean="0"/>
              <a:t>}// End of interface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Java Example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b="1" dirty="0" smtClean="0"/>
              <a:t>Fan.java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package </a:t>
            </a:r>
            <a:r>
              <a:rPr lang="en-US" dirty="0" err="1" smtClean="0"/>
              <a:t>structural.bridge</a:t>
            </a:r>
            <a:r>
              <a:rPr lang="en-US" dirty="0" smtClean="0"/>
              <a:t>;</a:t>
            </a:r>
            <a:br>
              <a:rPr lang="en-US" dirty="0" smtClean="0"/>
            </a:br>
            <a:r>
              <a:rPr lang="en-US" dirty="0" smtClean="0"/>
              <a:t>/**</a:t>
            </a:r>
            <a:br>
              <a:rPr lang="en-US" dirty="0" smtClean="0"/>
            </a:br>
            <a:r>
              <a:rPr lang="en-US" dirty="0" smtClean="0"/>
              <a:t>* Implement the switch for Fan</a:t>
            </a:r>
            <a:br>
              <a:rPr lang="en-US" dirty="0" smtClean="0"/>
            </a:br>
            <a:r>
              <a:rPr lang="en-US" dirty="0" smtClean="0"/>
              <a:t>*/</a:t>
            </a:r>
            <a:br>
              <a:rPr lang="en-US" dirty="0" smtClean="0"/>
            </a:br>
            <a:r>
              <a:rPr lang="en-US" dirty="0" smtClean="0"/>
              <a:t>public class Fan implements Switch 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private String state= “off”;</a:t>
            </a:r>
          </a:p>
          <a:p>
            <a:pPr>
              <a:buNone/>
            </a:pPr>
            <a:r>
              <a:rPr lang="en-US" dirty="0" smtClean="0"/>
              <a:t>// Two positions of switch.</a:t>
            </a:r>
            <a:br>
              <a:rPr lang="en-US" dirty="0" smtClean="0"/>
            </a:br>
            <a:r>
              <a:rPr lang="en-US" dirty="0" smtClean="0"/>
              <a:t>public void </a:t>
            </a:r>
            <a:r>
              <a:rPr lang="en-US" dirty="0" err="1" smtClean="0"/>
              <a:t>switchOn</a:t>
            </a:r>
            <a:r>
              <a:rPr lang="en-US" dirty="0" smtClean="0"/>
              <a:t>()</a:t>
            </a:r>
          </a:p>
          <a:p>
            <a:pPr>
              <a:buNone/>
            </a:pPr>
            <a:r>
              <a:rPr lang="en-US" dirty="0" smtClean="0"/>
              <a:t> {</a:t>
            </a:r>
            <a:br>
              <a:rPr lang="en-US" dirty="0" smtClean="0"/>
            </a:br>
            <a:r>
              <a:rPr lang="en-US" dirty="0" smtClean="0"/>
              <a:t>state=“on”;</a:t>
            </a:r>
            <a:br>
              <a:rPr lang="en-US" dirty="0" smtClean="0"/>
            </a:br>
            <a:r>
              <a:rPr lang="en-US" dirty="0" smtClean="0"/>
              <a:t>} </a:t>
            </a:r>
          </a:p>
          <a:p>
            <a:pPr>
              <a:buNone/>
            </a:pPr>
            <a:r>
              <a:rPr lang="en-US" dirty="0" smtClean="0"/>
              <a:t>public void </a:t>
            </a:r>
            <a:r>
              <a:rPr lang="en-US" dirty="0" err="1" smtClean="0"/>
              <a:t>switchOff</a:t>
            </a:r>
            <a:r>
              <a:rPr lang="en-US" dirty="0" smtClean="0"/>
              <a:t>() </a:t>
            </a:r>
          </a:p>
          <a:p>
            <a:pPr>
              <a:buNone/>
            </a:pPr>
            <a:r>
              <a:rPr lang="en-US" dirty="0" smtClean="0"/>
              <a:t>{</a:t>
            </a:r>
            <a:br>
              <a:rPr lang="en-US" dirty="0" smtClean="0"/>
            </a:br>
            <a:r>
              <a:rPr lang="en-US" dirty="0" smtClean="0"/>
              <a:t>state=“off”;</a:t>
            </a:r>
            <a:br>
              <a:rPr lang="en-US" dirty="0" smtClean="0"/>
            </a:b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}// End of class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 Example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b="1" dirty="0" smtClean="0"/>
              <a:t>Bulb.java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package </a:t>
            </a:r>
            <a:r>
              <a:rPr lang="en-US" dirty="0" err="1" smtClean="0"/>
              <a:t>structural.bridge</a:t>
            </a:r>
            <a:r>
              <a:rPr lang="en-US" dirty="0" smtClean="0"/>
              <a:t>;</a:t>
            </a:r>
            <a:br>
              <a:rPr lang="en-US" dirty="0" smtClean="0"/>
            </a:br>
            <a:r>
              <a:rPr lang="en-US" dirty="0" smtClean="0"/>
              <a:t>/**</a:t>
            </a:r>
            <a:br>
              <a:rPr lang="en-US" dirty="0" smtClean="0"/>
            </a:br>
            <a:r>
              <a:rPr lang="en-US" dirty="0" smtClean="0"/>
              <a:t>* Implement the switch for Bulb</a:t>
            </a:r>
            <a:br>
              <a:rPr lang="en-US" dirty="0" smtClean="0"/>
            </a:br>
            <a:r>
              <a:rPr lang="en-US" dirty="0" smtClean="0"/>
              <a:t>*/</a:t>
            </a:r>
            <a:br>
              <a:rPr lang="en-US" dirty="0" smtClean="0"/>
            </a:br>
            <a:r>
              <a:rPr lang="en-US" dirty="0" smtClean="0"/>
              <a:t>public class Bulb implements Switch </a:t>
            </a:r>
          </a:p>
          <a:p>
            <a:pPr>
              <a:buNone/>
            </a:pPr>
            <a:r>
              <a:rPr lang="en-US" dirty="0" smtClean="0"/>
              <a:t>{</a:t>
            </a:r>
          </a:p>
          <a:p>
            <a:pPr>
              <a:buNone/>
            </a:pPr>
            <a:r>
              <a:rPr lang="en-US" dirty="0" smtClean="0"/>
              <a:t>	private String state= “off”;</a:t>
            </a:r>
          </a:p>
          <a:p>
            <a:pPr>
              <a:buNone/>
            </a:pPr>
            <a:r>
              <a:rPr lang="en-US" dirty="0" smtClean="0"/>
              <a:t>// Two positions of switch.</a:t>
            </a:r>
            <a:br>
              <a:rPr lang="en-US" dirty="0" smtClean="0"/>
            </a:br>
            <a:r>
              <a:rPr lang="en-US" dirty="0" smtClean="0"/>
              <a:t>public void </a:t>
            </a:r>
            <a:r>
              <a:rPr lang="en-US" dirty="0" err="1" smtClean="0"/>
              <a:t>switchOn</a:t>
            </a:r>
            <a:r>
              <a:rPr lang="en-US" dirty="0" smtClean="0"/>
              <a:t>()</a:t>
            </a:r>
          </a:p>
          <a:p>
            <a:pPr>
              <a:buNone/>
            </a:pPr>
            <a:r>
              <a:rPr lang="en-US" dirty="0" smtClean="0"/>
              <a:t> {</a:t>
            </a:r>
            <a:br>
              <a:rPr lang="en-US" dirty="0" smtClean="0"/>
            </a:br>
            <a:r>
              <a:rPr lang="en-US" dirty="0" smtClean="0"/>
              <a:t>state=“on”;</a:t>
            </a:r>
            <a:br>
              <a:rPr lang="en-US" dirty="0" smtClean="0"/>
            </a:br>
            <a:r>
              <a:rPr lang="en-US" dirty="0" smtClean="0"/>
              <a:t>} </a:t>
            </a:r>
          </a:p>
          <a:p>
            <a:pPr>
              <a:buNone/>
            </a:pPr>
            <a:r>
              <a:rPr lang="en-US" dirty="0" smtClean="0"/>
              <a:t>public void </a:t>
            </a:r>
            <a:r>
              <a:rPr lang="en-US" dirty="0" err="1" smtClean="0"/>
              <a:t>switchOff</a:t>
            </a:r>
            <a:r>
              <a:rPr lang="en-US" dirty="0" smtClean="0"/>
              <a:t>() </a:t>
            </a:r>
          </a:p>
          <a:p>
            <a:pPr>
              <a:buNone/>
            </a:pPr>
            <a:r>
              <a:rPr lang="en-US" dirty="0" smtClean="0"/>
              <a:t>{</a:t>
            </a:r>
            <a:br>
              <a:rPr lang="en-US" dirty="0" smtClean="0"/>
            </a:br>
            <a:r>
              <a:rPr lang="en-US" dirty="0" smtClean="0"/>
              <a:t>state=“off”;</a:t>
            </a:r>
            <a:br>
              <a:rPr lang="en-US" dirty="0" smtClean="0"/>
            </a:br>
            <a:r>
              <a:rPr lang="en-US" dirty="0" smtClean="0"/>
              <a:t>}</a:t>
            </a:r>
          </a:p>
          <a:p>
            <a:pPr>
              <a:buNone/>
            </a:pPr>
            <a:r>
              <a:rPr lang="en-US" dirty="0" smtClean="0"/>
              <a:t>}// End of class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Java Example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829</TotalTime>
  <Words>136</Words>
  <Application>Microsoft Office PowerPoint</Application>
  <PresentationFormat>On-screen Show (4:3)</PresentationFormat>
  <Paragraphs>52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Bridge</vt:lpstr>
      <vt:lpstr> What is a Bridge?</vt:lpstr>
      <vt:lpstr>What is a Bridge?</vt:lpstr>
      <vt:lpstr>What is a Bridge?</vt:lpstr>
      <vt:lpstr>Advantages</vt:lpstr>
      <vt:lpstr>Disadvantage</vt:lpstr>
      <vt:lpstr>Java Example</vt:lpstr>
      <vt:lpstr>Java Example</vt:lpstr>
      <vt:lpstr>Java Example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Bridge</dc:title>
  <dc:creator>will.i.am</dc:creator>
  <cp:lastModifiedBy>will.i.am</cp:lastModifiedBy>
  <cp:revision>45</cp:revision>
  <dcterms:created xsi:type="dcterms:W3CDTF">2010-04-12T00:19:17Z</dcterms:created>
  <dcterms:modified xsi:type="dcterms:W3CDTF">2010-04-12T17:06:15Z</dcterms:modified>
</cp:coreProperties>
</file>