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64" r:id="rId5"/>
    <p:sldId id="268" r:id="rId6"/>
    <p:sldId id="267" r:id="rId7"/>
    <p:sldId id="260" r:id="rId8"/>
    <p:sldId id="261" r:id="rId9"/>
    <p:sldId id="265" r:id="rId10"/>
    <p:sldId id="266" r:id="rId11"/>
    <p:sldId id="263" r:id="rId12"/>
    <p:sldId id="269" r:id="rId13"/>
    <p:sldId id="271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2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45167-2597-B24C-884E-61F384E88198}" type="datetimeFigureOut">
              <a:rPr lang="en-US" smtClean="0"/>
              <a:t>8/30/16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D657D-446F-BD43-8128-5A89A551A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53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has Talent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D657D-446F-BD43-8128-5A89A551AE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5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D657D-446F-BD43-8128-5A89A551AE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1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5248"/>
            <a:ext cx="7772400" cy="97840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7772400" cy="87782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9141"/>
            <a:ext cx="7770813" cy="4257022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977153"/>
          </a:xfrm>
        </p:spPr>
        <p:txBody>
          <a:bodyPr anchor="b" anchorCtr="0"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799" y="5257800"/>
            <a:ext cx="7770813" cy="874058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540000">
            <a:off x="2056196" y="424650"/>
            <a:ext cx="5031609" cy="337580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90600"/>
            <a:ext cx="7770813" cy="1743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756647"/>
            <a:ext cx="7770813" cy="1281953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733" y="1760538"/>
            <a:ext cx="3611880" cy="4365625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45526" y="1550895"/>
            <a:ext cx="3611880" cy="61408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45526" y="2438400"/>
            <a:ext cx="3611880" cy="36877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 marL="2398713" indent="-336550">
              <a:defRPr sz="1600"/>
            </a:lvl8pPr>
            <a:lvl9pPr marL="2398713" indent="-33655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86205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36966" y="2191871"/>
            <a:ext cx="3429000" cy="1588"/>
          </a:xfrm>
          <a:prstGeom prst="line">
            <a:avLst/>
          </a:prstGeom>
          <a:ln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5" y="971550"/>
            <a:ext cx="3657600" cy="1162050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457200"/>
            <a:ext cx="3657600" cy="5668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 marL="2398713" indent="-336550">
              <a:defRPr sz="1800"/>
            </a:lvl8pPr>
            <a:lvl9pPr marL="2398713" indent="-336550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5" y="2133601"/>
            <a:ext cx="3657600" cy="3581400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082" y="969264"/>
            <a:ext cx="3657600" cy="1161288"/>
          </a:xfrm>
        </p:spPr>
        <p:txBody>
          <a:bodyPr anchor="b">
            <a:noAutofit/>
          </a:bodyPr>
          <a:lstStyle>
            <a:lvl1pPr algn="l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63388" y="510988"/>
            <a:ext cx="3657600" cy="5553636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853" y="2130552"/>
            <a:ext cx="3657600" cy="358444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1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1376"/>
            <a:ext cx="7776882" cy="1014984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457199"/>
            <a:ext cx="5486400" cy="3644153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ry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55141"/>
            <a:ext cx="7776882" cy="1013011"/>
          </a:xfrm>
        </p:spPr>
        <p:txBody>
          <a:bodyPr anchor="b">
            <a:noAutofit/>
          </a:bodyPr>
          <a:lstStyle>
            <a:lvl1pPr algn="ctr">
              <a:defRPr sz="3600" b="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571" y="5181599"/>
            <a:ext cx="7776882" cy="950259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68580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>
            <a:off x="341249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>
            <a:off x="341249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8" name="Picture Placeholder 2"/>
          <p:cNvSpPr>
            <a:spLocks noGrp="1"/>
          </p:cNvSpPr>
          <p:nvPr>
            <p:ph type="pic" idx="16"/>
          </p:nvPr>
        </p:nvSpPr>
        <p:spPr>
          <a:xfrm>
            <a:off x="6139180" y="457200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9" name="Picture Placeholder 2"/>
          <p:cNvSpPr>
            <a:spLocks noGrp="1"/>
          </p:cNvSpPr>
          <p:nvPr>
            <p:ph type="pic" idx="17"/>
          </p:nvPr>
        </p:nvSpPr>
        <p:spPr>
          <a:xfrm>
            <a:off x="6139180" y="2455433"/>
            <a:ext cx="2331720" cy="1645920"/>
          </a:xfrm>
          <a:solidFill>
            <a:schemeClr val="bg1">
              <a:lumMod val="75000"/>
              <a:lumOff val="25000"/>
            </a:schemeClr>
          </a:solidFill>
          <a:ln w="88900">
            <a:solidFill>
              <a:schemeClr val="tx1"/>
            </a:solidFill>
            <a:miter lim="800000"/>
          </a:ln>
          <a:effectLst>
            <a:outerShdw blurRad="1270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Arial" pitchFamily="34" charset="0"/>
              <a:buNone/>
              <a:defRPr sz="2200" kern="1200">
                <a:solidFill>
                  <a:schemeClr val="tx1"/>
                </a:solidFill>
                <a:effectLst>
                  <a:outerShdw blurRad="50800" dist="50800" dir="5400000" sx="101000" sy="101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3400"/>
            <a:ext cx="16002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6019800" cy="55927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121023"/>
            <a:ext cx="7770813" cy="142987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770813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2043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651A0C47-018D-4460-B945-BFF7981B6CA6}" type="datetimeFigureOut">
              <a:rPr lang="en-US" smtClean="0"/>
              <a:t>8/30/16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29100" y="635635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ffectLst>
                  <a:outerShdw blurRad="50800" dist="38100" dir="5400000" sx="101000" sy="101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C1F5A0A-F6FC-4FFD-9B49-0DA8697211D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Tx/>
        <a:buBlip>
          <a:blip r:embed="rId16"/>
        </a:buBlip>
        <a:defRPr sz="22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20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Tx/>
        <a:buBlip>
          <a:blip r:embed="rId16"/>
        </a:buBlip>
        <a:defRPr sz="1800" kern="120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5pPr>
      <a:lvl6pPr marL="20558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6pPr>
      <a:lvl7pPr marL="2398713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7pPr>
      <a:lvl8pPr marL="2743200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 smtClean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8pPr>
      <a:lvl9pPr marL="3087688" indent="-336550" algn="l" defTabSz="914400" rtl="0" eaLnBrk="1" latinLnBrk="0" hangingPunct="1">
        <a:spcBef>
          <a:spcPct val="20000"/>
        </a:spcBef>
        <a:buFontTx/>
        <a:buBlip>
          <a:blip r:embed="rId16"/>
        </a:buBlip>
        <a:defRPr lang="en-US" sz="1800" kern="1200" dirty="0">
          <a:solidFill>
            <a:schemeClr val="tx1"/>
          </a:solidFill>
          <a:effectLst>
            <a:outerShdw blurRad="50800" dist="50800" dir="5400000" sx="101000" sy="101000" algn="t" rotWithShape="0">
              <a:prstClr val="black">
                <a:alpha val="4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leonardi.com/interactive-resume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chrepublic.com/blog/10-things/10-things-you-may-be-asked-during-a-developer-interview-and-how-to-handle-them/" TargetMode="External"/><Relationship Id="rId3" Type="http://schemas.openxmlformats.org/officeDocument/2006/relationships/hyperlink" Target="http://noop.nl/2009/01/100-interview-questions-for-software-developers.htm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412"/>
            <a:ext cx="7772400" cy="2623484"/>
          </a:xfrm>
        </p:spPr>
        <p:txBody>
          <a:bodyPr/>
          <a:lstStyle/>
          <a:p>
            <a:r>
              <a:rPr lang="en-US" dirty="0" smtClean="0"/>
              <a:t>Charleston Tech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Alex Castelli</a:t>
            </a:r>
            <a:br>
              <a:rPr lang="en-US" sz="4000" dirty="0" smtClean="0"/>
            </a:br>
            <a:r>
              <a:rPr lang="en-US" sz="2500" dirty="0" smtClean="0"/>
              <a:t>email: </a:t>
            </a:r>
            <a:r>
              <a:rPr lang="en-US" sz="2500" dirty="0" err="1" smtClean="0"/>
              <a:t>alex@charlestondigitalcorridor.com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651079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85260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Charleston Digital Corridor</a:t>
            </a:r>
          </a:p>
        </p:txBody>
      </p:sp>
      <p:pic>
        <p:nvPicPr>
          <p:cNvPr id="4" name="Picture 3" descr="CDCJob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56" y="1751789"/>
            <a:ext cx="7762457" cy="477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10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3172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CharlestonWorks</a:t>
            </a:r>
            <a:endParaRPr lang="en-US" dirty="0" smtClean="0"/>
          </a:p>
        </p:txBody>
      </p:sp>
      <p:pic>
        <p:nvPicPr>
          <p:cNvPr id="4" name="Picture 3" descr="CharlestonWork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78974"/>
            <a:ext cx="7770813" cy="48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5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6914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Fridays at the Corridor</a:t>
            </a:r>
          </a:p>
        </p:txBody>
      </p:sp>
      <p:pic>
        <p:nvPicPr>
          <p:cNvPr id="5" name="Picture 4" descr="Screen Shot 2016-08-20 at 1.11.14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670" y="1838943"/>
            <a:ext cx="6849469" cy="47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1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6914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CODEcamp</a:t>
            </a:r>
          </a:p>
        </p:txBody>
      </p:sp>
      <p:pic>
        <p:nvPicPr>
          <p:cNvPr id="4" name="Picture 3" descr="CODEcamp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41" y="1842292"/>
            <a:ext cx="7619572" cy="473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3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Continuing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6914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Iron Yard Free Courses</a:t>
            </a:r>
          </a:p>
        </p:txBody>
      </p:sp>
      <p:pic>
        <p:nvPicPr>
          <p:cNvPr id="5" name="Picture 4" descr="IronYar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26" y="1805261"/>
            <a:ext cx="5965044" cy="478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487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99217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Charleston Tech Slack</a:t>
            </a:r>
          </a:p>
          <a:p>
            <a:pPr marL="0" indent="0" algn="ctr">
              <a:buNone/>
            </a:pPr>
            <a:r>
              <a:rPr lang="en-US" dirty="0"/>
              <a:t>Invite Link: http://</a:t>
            </a:r>
            <a:r>
              <a:rPr lang="en-US" dirty="0" err="1"/>
              <a:t>charlestontechslack.herokuapp.com</a:t>
            </a:r>
            <a:r>
              <a:rPr lang="en-US" dirty="0"/>
              <a:t>/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 descr="TechSlack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191" y="2388412"/>
            <a:ext cx="5837539" cy="4143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05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27130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Charleston Women in Tech (WIT)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Picture 3" descr="Screen Shot 2016-08-20 at 12.29.04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34" y="1814377"/>
            <a:ext cx="7504879" cy="46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42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27130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Charleston Tech Meetup Groups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 descr="WI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96" y="1898118"/>
            <a:ext cx="7475053" cy="461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5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27130"/>
            <a:ext cx="7770813" cy="42570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 smtClean="0"/>
              <a:t>NextPlex</a:t>
            </a: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 descr="NextPlex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35" y="1753209"/>
            <a:ext cx="8147226" cy="475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5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0206" y="3177"/>
            <a:ext cx="4687385" cy="1528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Resumes/Interviewing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49848"/>
            <a:ext cx="2666073" cy="4844793"/>
          </a:xfrm>
        </p:spPr>
        <p:txBody>
          <a:bodyPr>
            <a:normAutofit fontScale="92500"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Company Culture</a:t>
            </a:r>
          </a:p>
          <a:p>
            <a:pPr>
              <a:buFont typeface="Arial"/>
              <a:buChar char="•"/>
            </a:pPr>
            <a:r>
              <a:rPr lang="en-US" dirty="0" smtClean="0"/>
              <a:t>Apply A LOT and early</a:t>
            </a:r>
          </a:p>
          <a:p>
            <a:pPr>
              <a:buFont typeface="Arial"/>
              <a:buChar char="•"/>
            </a:pPr>
            <a:r>
              <a:rPr lang="en-US" dirty="0" smtClean="0"/>
              <a:t>Internships</a:t>
            </a:r>
          </a:p>
          <a:p>
            <a:pPr>
              <a:buFont typeface="Arial"/>
              <a:buChar char="•"/>
            </a:pPr>
            <a:r>
              <a:rPr lang="en-US" dirty="0" smtClean="0"/>
              <a:t>Interesting Resume</a:t>
            </a:r>
          </a:p>
          <a:p>
            <a:pPr>
              <a:buFont typeface="Arial"/>
              <a:buChar char="•"/>
            </a:pPr>
            <a:r>
              <a:rPr lang="en-US" dirty="0" smtClean="0"/>
              <a:t>Use </a:t>
            </a:r>
            <a:r>
              <a:rPr lang="en-US" dirty="0" err="1" smtClean="0"/>
              <a:t>CofC</a:t>
            </a:r>
            <a:r>
              <a:rPr lang="en-US" dirty="0" smtClean="0"/>
              <a:t> Resources</a:t>
            </a:r>
          </a:p>
          <a:p>
            <a:pPr>
              <a:buFont typeface="Arial"/>
              <a:buChar char="•"/>
            </a:pPr>
            <a:r>
              <a:rPr lang="en-US" dirty="0" err="1" smtClean="0"/>
              <a:t>GitHub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Keep 362 and 462 Projects!!!</a:t>
            </a:r>
          </a:p>
        </p:txBody>
      </p:sp>
      <p:pic>
        <p:nvPicPr>
          <p:cNvPr id="4" name="Picture 3" descr="AlexCastelliResumePDF_Feb20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102" y="484480"/>
            <a:ext cx="4532917" cy="586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42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Resume 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dirty="0" smtClean="0">
                <a:hlinkClick r:id="rId2"/>
              </a:rPr>
              <a:t>Robby Leonardi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Project Euler</a:t>
            </a:r>
          </a:p>
          <a:p>
            <a:pPr>
              <a:buFont typeface="Arial"/>
              <a:buChar char="•"/>
            </a:pPr>
            <a:r>
              <a:rPr lang="en-US" dirty="0" err="1" smtClean="0"/>
              <a:t>FreeCodeCamp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6346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Interview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dirty="0">
                <a:hlinkClick r:id="rId2"/>
              </a:rPr>
              <a:t>https://www.glassdoor.com/Interview/entry-level-software-engineer-interview-questions-SRCH_KO0,29.htm</a:t>
            </a:r>
          </a:p>
          <a:p>
            <a:pPr>
              <a:buFont typeface="Arial"/>
              <a:buChar char="•"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://www.techrepublic.com/blog/10-things/10-things-you-may-be-asked-during-a-developer-interview-and-how-to-handle-them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>
                <a:hlinkClick r:id="rId3"/>
              </a:rPr>
              <a:t>http://noop.nl/2009/01/100-interview-questions-for-software-</a:t>
            </a:r>
            <a:r>
              <a:rPr lang="en-US" dirty="0" smtClean="0">
                <a:hlinkClick r:id="rId3"/>
              </a:rPr>
              <a:t>developers.html</a:t>
            </a:r>
            <a:endParaRPr lang="en-US" dirty="0" smtClean="0"/>
          </a:p>
          <a:p>
            <a:pPr>
              <a:buFont typeface="Arial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0585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68445"/>
            <a:ext cx="7770813" cy="1429871"/>
          </a:xfrm>
        </p:spPr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812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tory">
  <a:themeElements>
    <a:clrScheme name="Story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Story">
      <a:maj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Ｐ明朝"/>
        <a:font script="Hans" typeface="宋体"/>
        <a:font script="Hant" typeface="新細明體"/>
      </a:minorFont>
    </a:fontScheme>
    <a:fmtScheme name="Story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  <a:lumMod val="120000"/>
              </a:schemeClr>
              <a:schemeClr val="phClr">
                <a:satMod val="350000"/>
                <a:lumMod val="150000"/>
              </a:schemeClr>
            </a:duotone>
          </a:blip>
          <a:tile tx="0" ty="0" sx="20000" sy="20000" flip="none" algn="ctr"/>
        </a:blipFill>
        <a:gradFill rotWithShape="1">
          <a:gsLst>
            <a:gs pos="0">
              <a:schemeClr val="phClr">
                <a:shade val="20000"/>
                <a:satMod val="130000"/>
              </a:schemeClr>
            </a:gs>
            <a:gs pos="50000">
              <a:schemeClr val="phClr">
                <a:shade val="90000"/>
                <a:satMod val="130000"/>
              </a:schemeClr>
            </a:gs>
            <a:gs pos="100000">
              <a:schemeClr val="phClr">
                <a:shade val="100000"/>
                <a:satMod val="200000"/>
                <a:lumMod val="120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2100000" sx="104000" sy="104000" algn="br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127000" dist="63500" dir="5400000" sx="103000" sy="103000" rotWithShape="0">
              <a:srgbClr val="000000">
                <a:alpha val="75000"/>
              </a:srgbClr>
            </a:outerShdw>
          </a:effectLst>
          <a:scene3d>
            <a:camera prst="perspectiveFront" fov="3000000"/>
            <a:lightRig rig="balanced" dir="t">
              <a:rot lat="0" lon="0" rev="18000000"/>
            </a:lightRig>
          </a:scene3d>
          <a:sp3d prstMaterial="plastic">
            <a:bevelT w="254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60000"/>
                <a:satMod val="40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Story.thmx</Template>
  <TotalTime>2124</TotalTime>
  <Words>181</Words>
  <Application>Microsoft Macintosh PowerPoint</Application>
  <PresentationFormat>On-screen Show (4:3)</PresentationFormat>
  <Paragraphs>40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Story</vt:lpstr>
      <vt:lpstr>Charleston Tech  Alex Castelli email: alex@charlestondigitalcorridor.com</vt:lpstr>
      <vt:lpstr>Jobs</vt:lpstr>
      <vt:lpstr>Jobs</vt:lpstr>
      <vt:lpstr>Continuing Education</vt:lpstr>
      <vt:lpstr>Continuing Education</vt:lpstr>
      <vt:lpstr>Continuing Education</vt:lpstr>
      <vt:lpstr>Connect</vt:lpstr>
      <vt:lpstr>Connect</vt:lpstr>
      <vt:lpstr>Connect</vt:lpstr>
      <vt:lpstr>Connect</vt:lpstr>
      <vt:lpstr>Resumes/Interviewing</vt:lpstr>
      <vt:lpstr>Resume Sites</vt:lpstr>
      <vt:lpstr>Example Interview Questions</vt:lpstr>
      <vt:lpstr>Any 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</dc:title>
  <dc:creator>Alex Castelli</dc:creator>
  <cp:lastModifiedBy>Alex Castelli</cp:lastModifiedBy>
  <cp:revision>32</cp:revision>
  <dcterms:created xsi:type="dcterms:W3CDTF">2016-08-19T23:48:20Z</dcterms:created>
  <dcterms:modified xsi:type="dcterms:W3CDTF">2016-08-30T15:56:30Z</dcterms:modified>
</cp:coreProperties>
</file>